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13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viewProps.xml" Type="http://schemas.openxmlformats.org/officeDocument/2006/relationships/viewProps"/><Relationship Id="rId11" Target="theme/theme1.xml" Type="http://schemas.openxmlformats.org/officeDocument/2006/relationships/theme"/><Relationship Id="rId12" Target="tableStyles.xml" Type="http://schemas.openxmlformats.org/officeDocument/2006/relationships/tableStyles"/><Relationship Id="rId13" Target="slides/slide8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presProps.xml" Type="http://schemas.openxmlformats.org/officeDocument/2006/relationships/presProp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నోబులో యాజకుడైన అహీమెలెకు నొద్దకు వచ్చెను; అయితే అహీమెలెకు దావీదు రాకకు భయపడి నీవు ఒంటరిగా వచ్చితివేమని అతని నడుగగా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రాజు నాకు ఒక పని నిర్ణయించి నేను నీ కాజ్ఞాపించి పంపిన పని యేదో అదెవనితోనైనను చెప్పవద్దనెను; నేను నా పనివారిని ఒకానొక చోటికి వెళ్ల నిర్ణయించితిని;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నీయొద్ద ఏమియున్నది? అయిదు రొట్టెలుగాని మరేమియుగాని యుండినయెడల అది నాకిమ్మని యాజకుడైన అహీమెలెకుతో అనగా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యాజకుడు సాధారణమైన రొట్టె నాయొద్ద లేదు; పనివారు స్త్రీలకు ఎడముగా నున్నవారైతే ప్రతిష్ఠితమైన రొట్టెలు కలవని దావీదుతో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దావీదు నిజముగా నేను బయలుదేరి వచ్చినప్పటినుండి ఈ మూడు దినములు స్త్రీలు మాకు దూరముగానే యున్నారు; పనివారి బట్టలు పవిత్రములే; ఒకవేళ మేము చేయు కార్యము అపవిత్రమైనయెడల నేమి? రాజాజ్ఞనుబట్టి అది పవిత్రముగా ఎంచతగును అని యాజకునితో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యెహోవా సన్నిధినుండి తీసివేయబడిన సన్నిధి రొట్టెలు తప్ప అక్కడ వేరు రొట్టెలు లేకపోగా, వెచ్చనిరొట్టెలు వేయు దినమందు తీసివేయబడిన ప్రతిష్ఠితమైన రొట్టెలను యాజకుడు అతనికిచ్చెను.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దినమున సౌలుయొక్క సేవకులలో ఒకడు అక్కడ యెహోవా సన్నిధిని ఉండెను; అతని పేరు దోయేగు, అతడు ఎదోమీయుడు. అతడు సౌలు పసులకాపరులకు పెద్ద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రాజు పని వేగిరముగా జరుగవలెనని యెరిగి నా ఖడ్గమునైనను ఆయుధములనైనను నేను తేలేదు. ఇక్కడ నీయొద్ద ఖడ్గమైనను ఈటెయైనను ఉన్నదా అని దావీదు అహీమెలెకు నడుగగా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యాజకుడు ఏలా లోయలో నీవు చంపిన గొల్యాతు అను ఫిలిష్తీయుని ఖడ్గమున్నది, అదిగో బట్టతో చుట్టబడి ఏఫోదు వెనుక ఉన్నది, అది తప్ప ఇక్కడ మరి ఏ ఖడ్గమును లేదు, దాని తీసికొనుటకు నీకిష్టమైనయెడల తీసికొనుమనగా దావీదు దానికి సమమైనదొకటియు లేదు, నాకిమ్మనెను.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దావీదు సౌలునకు భయపడినందున ఆ దినముననే లేచి పారిపోయి గాతు రాజైన ఆకీషునొద్దకు వచ్చెను.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ఆకీషు సేవకులు ఈ దావీదు ఆ దేశపు రాజు కాడా? వారు నాట్యమాడుచు గాన ప్రతిగానములు చేయుచు సౌలు వేలకొలది హతముచేసెననియు, దావీదు పదివేలకొలది హతముచేసెననియు పాడిన పాటలు ఇతని గూర్చినవే గదా అని అతనినిబట్టి రాజుతో మాటలాడగా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ఈ మాటలు తన మనస్సులోనుంచుకొని గాతు రాజైన ఆకీషునకు బహు భయపడెను.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దావీదు వారియెదుట తన చర్య మార్చుకొని వెఱ్ఱివానివలె నటించుచు, ద్వారపు తలుపుల మీద గీతలు గీయుచు, ఉమ్మి తన గడ్డముమీదికి కారనిచ్చుచు నుండెను. వారతని పట్టుకొనిపోగా అతడు పిచ్చిచేష్టలు చేయుచు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కావున ఆకీషు రాజుమీరు చూచితిరి కదా? వానికి పిచ్చిపట్టినది, నాయొద్దకు వీనినెందుకు తీసికొని వచ్చితిరి?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21:15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పిచ్చిచేష్టలు చేయువారితో నాకేమి పని? నా సన్నిధిని పిచ్చిచేష్టలు చేయుటకు వీని తీసికొని వచ్చితిరేమి? వీడు నా నగరిలోనికి రాతగునా? అని తన సేవకులతో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21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</Words>
  <Application>Microsoft Office PowerPoint</Application>
  <PresentationFormat>Widescreen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1 సమూయేలు</vt:lpstr>
      <vt:lpstr>అధ్యాయము 21</vt:lpstr>
      <vt:lpstr>అధ్యాయము 21</vt:lpstr>
      <vt:lpstr>అధ్యాయము 21</vt:lpstr>
      <vt:lpstr>అధ్యాయము 21</vt:lpstr>
      <vt:lpstr>అధ్యాయము 21</vt:lpstr>
      <vt:lpstr>అధ్యాయము 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2021-02-10T04:55:47Z</dcterms:modified>
  <cp:revision>2</cp:revision>
  <dc:title>1 సమూయేలు</dc:title>
</cp:coreProperties>
</file>